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67" r:id="rId15"/>
    <p:sldId id="280" r:id="rId16"/>
    <p:sldId id="266" r:id="rId17"/>
    <p:sldId id="261" r:id="rId18"/>
    <p:sldId id="281" r:id="rId19"/>
    <p:sldId id="282" r:id="rId20"/>
    <p:sldId id="283" r:id="rId21"/>
    <p:sldId id="284" r:id="rId22"/>
    <p:sldId id="287" r:id="rId23"/>
    <p:sldId id="286" r:id="rId24"/>
    <p:sldId id="262" r:id="rId25"/>
    <p:sldId id="275" r:id="rId26"/>
    <p:sldId id="276" r:id="rId27"/>
    <p:sldId id="277" r:id="rId28"/>
    <p:sldId id="278" r:id="rId29"/>
    <p:sldId id="285" r:id="rId30"/>
    <p:sldId id="279"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5</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16</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New data</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849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 learn how to read papers</a:t>
            </a:r>
          </a:p>
          <a:p>
            <a:pPr lvl="2"/>
            <a:r>
              <a:rPr lang="en-US" dirty="0"/>
              <a:t>compare and contrast them to other papers</a:t>
            </a:r>
          </a:p>
          <a:p>
            <a:pPr lvl="2"/>
            <a:r>
              <a:rPr lang="en-US" dirty="0"/>
              <a:t>then think what this means for modern AI/deep learning.</a:t>
            </a:r>
          </a:p>
        </p:txBody>
      </p:sp>
    </p:spTree>
    <p:extLst>
      <p:ext uri="{BB962C8B-B14F-4D97-AF65-F5344CB8AC3E}">
        <p14:creationId xmlns:p14="http://schemas.microsoft.com/office/powerpoint/2010/main" val="213622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5617</TotalTime>
  <Words>1236</Words>
  <Application>Microsoft Macintosh PowerPoint</Application>
  <PresentationFormat>Widescreen</PresentationFormat>
  <Paragraphs>162</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Computational models of creativity and insight</vt:lpstr>
      <vt:lpstr>ANALOGIES</vt:lpstr>
      <vt:lpstr>STORIES AND ANALOGIES</vt:lpstr>
      <vt:lpstr>Approaches</vt:lpstr>
      <vt:lpstr>Approaches</vt:lpstr>
      <vt:lpstr>Approaches</vt:lpstr>
      <vt:lpstr>Approaches</vt:lpstr>
      <vt:lpstr>Approaches</vt:lpstr>
      <vt:lpstr>PowerPoint Presentation</vt:lpstr>
      <vt:lpstr>New data</vt:lpstr>
      <vt:lpstr>PowerPoint Presentation</vt:lpstr>
      <vt:lpstr>Approaches</vt:lpstr>
      <vt:lpstr>Approaches</vt:lpstr>
      <vt:lpstr>Collective intelligence</vt:lpstr>
      <vt:lpstr>Collective intelligence</vt:lpstr>
      <vt:lpstr>Collective intelligence</vt:lpstr>
      <vt:lpstr>Collective intelligence</vt:lpstr>
      <vt:lpstr>Case based reasoning</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104</cp:revision>
  <cp:lastPrinted>2022-12-16T15:42:40Z</cp:lastPrinted>
  <dcterms:created xsi:type="dcterms:W3CDTF">2022-09-13T15:45:32Z</dcterms:created>
  <dcterms:modified xsi:type="dcterms:W3CDTF">2023-01-15T09:16:12Z</dcterms:modified>
</cp:coreProperties>
</file>